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y1YDQWf3c70JUqoNMdErw==" hashData="VMqu/seIjC8AurDiYQrDaSTqjNBeLczPwmU4VG6L0a2WUdy4ifOfAG5sxV+hmexHWwPLBKVSbYjV69coScNIU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8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AE505D6-0ED9-4B27-8EBF-C29DBE571D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64413" y="220893"/>
            <a:ext cx="2432828" cy="58419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AAC6EC8-D708-42CE-BD5A-C48F4E9DD092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4117975" y="6356350"/>
            <a:ext cx="3956050" cy="354965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D2D975DD-8EB4-4E1A-A8EB-5A32D6628242}"/>
              </a:ext>
            </a:extLst>
          </p:cNvPr>
          <p:cNvSpPr/>
          <p:nvPr userDrawn="1"/>
        </p:nvSpPr>
        <p:spPr>
          <a:xfrm>
            <a:off x="3581400" y="282159"/>
            <a:ext cx="2685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4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/ </a:t>
            </a:r>
            <a:r>
              <a:rPr lang="en-US" altLang="zh-TW" sz="2400" dirty="0" err="1">
                <a:solidFill>
                  <a:srgbClr val="FF0000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Huiswerk</a:t>
            </a:r>
            <a:r>
              <a:rPr lang="en-US" altLang="zh-TW" sz="2400" dirty="0">
                <a:solidFill>
                  <a:srgbClr val="FF0000"/>
                </a:solidFill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PMingLiU" panose="02020500000000000000" pitchFamily="18" charset="-120"/>
                <a:cs typeface="Arial" panose="020B0604020202020204" pitchFamily="34" charset="0"/>
              </a:rPr>
              <a:t>: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0985C9D-9E2E-477C-B19C-F4DB07524949}"/>
              </a:ext>
            </a:extLst>
          </p:cNvPr>
          <p:cNvSpPr/>
          <p:nvPr/>
        </p:nvSpPr>
        <p:spPr>
          <a:xfrm>
            <a:off x="6096000" y="144216"/>
            <a:ext cx="2713290" cy="665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  <a:cs typeface="Arial" panose="020B0604020202020204" pitchFamily="34" charset="0"/>
              </a:rPr>
              <a:t>四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月二十日</a:t>
            </a:r>
            <a:endParaRPr lang="zh-TW" altLang="zh-TW" sz="2800" dirty="0">
              <a:latin typeface="PMingLiU" panose="02020500000000000000" pitchFamily="18" charset="-120"/>
              <a:ea typeface="華康中楷體" panose="02010609000101010101" pitchFamily="49" charset="-120"/>
              <a:cs typeface="PMingLiU" panose="02020500000000000000" pitchFamily="18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EF4FC0-14DF-4B9F-B66B-1359BFD8DB2D}"/>
              </a:ext>
            </a:extLst>
          </p:cNvPr>
          <p:cNvSpPr/>
          <p:nvPr/>
        </p:nvSpPr>
        <p:spPr>
          <a:xfrm>
            <a:off x="2585462" y="1274546"/>
            <a:ext cx="7327594" cy="434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第二十九課  做早操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A.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抄寫：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第二十九課  做早操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課文1次 (連標點符號）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TW" altLang="en-US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B </a:t>
            </a: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生字：(每組寫1行)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 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清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早  2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運動   3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空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氣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4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早操   5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然後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 6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跑步  7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小孩子  8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早睡早起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zh-TW" altLang="en-US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</a:t>
            </a:r>
            <a:r>
              <a:rPr lang="nl-NL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作業：完成第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28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至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29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D</a:t>
            </a:r>
            <a:r>
              <a:rPr lang="zh-TW" altLang="en-US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 </a:t>
            </a: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默書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： </a:t>
            </a:r>
            <a:r>
              <a:rPr lang="nl-NL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5</a:t>
            </a:r>
            <a:r>
              <a:rPr lang="zh-TW" altLang="en-US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月</a:t>
            </a:r>
            <a:r>
              <a:rPr lang="nl-NL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</a:t>
            </a:r>
            <a:r>
              <a:rPr lang="zh-TW" altLang="en-US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日</a:t>
            </a:r>
            <a:endParaRPr lang="nl-NL" altLang="zh-TW" sz="20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1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昨天   2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商品   3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水果   4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蔬菜  5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以後   6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糖果   7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早晚 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8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刷牙   9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運動   10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空氣   11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早操  12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早睡早起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000" dirty="0">
                <a:solidFill>
                  <a:srgbClr val="FF0000"/>
                </a:solidFill>
                <a:highlight>
                  <a:srgbClr val="FFFF00"/>
                </a:highlight>
                <a:latin typeface="FZZhongKai-B08" panose="03000509000000000000" pitchFamily="65" charset="-120"/>
                <a:ea typeface="FZZhongKai-B08" panose="03000509000000000000" pitchFamily="65" charset="-120"/>
              </a:rPr>
              <a:t>4月27日放假一天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F535B34-6BE1-4076-B057-E79EF26D98A0}"/>
              </a:ext>
            </a:extLst>
          </p:cNvPr>
          <p:cNvSpPr/>
          <p:nvPr/>
        </p:nvSpPr>
        <p:spPr>
          <a:xfrm>
            <a:off x="4817664" y="521412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★</a:t>
            </a:r>
            <a:endParaRPr lang="zh-TW" alt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E4B05755-6546-4C32-B6CA-71F2AABD1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08"/>
            <a:ext cx="12192000" cy="685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8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118</Words>
  <Application>Microsoft Office PowerPoint</Application>
  <PresentationFormat>寬螢幕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DFKai-SB</vt:lpstr>
      <vt:lpstr>FZZhongKai-B08</vt:lpstr>
      <vt:lpstr>新細明體</vt:lpstr>
      <vt:lpstr>新細明體</vt:lpstr>
      <vt:lpstr>華康中楷體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87</cp:revision>
  <dcterms:created xsi:type="dcterms:W3CDTF">2021-09-27T08:40:27Z</dcterms:created>
  <dcterms:modified xsi:type="dcterms:W3CDTF">2024-04-20T20:37:01Z</dcterms:modified>
</cp:coreProperties>
</file>